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6" r:id="rId2"/>
  </p:sldMasterIdLst>
  <p:notesMasterIdLst>
    <p:notesMasterId r:id="rId17"/>
  </p:notesMasterIdLst>
  <p:handoutMasterIdLst>
    <p:handoutMasterId r:id="rId18"/>
  </p:handoutMasterIdLst>
  <p:sldIdLst>
    <p:sldId id="257" r:id="rId3"/>
    <p:sldId id="258" r:id="rId4"/>
    <p:sldId id="259" r:id="rId5"/>
    <p:sldId id="260" r:id="rId6"/>
    <p:sldId id="262" r:id="rId7"/>
    <p:sldId id="27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C4EB5D-31FE-455F-AE1A-00AB3F367F59}">
          <p14:sldIdLst>
            <p14:sldId id="257"/>
            <p14:sldId id="258"/>
            <p14:sldId id="259"/>
            <p14:sldId id="260"/>
            <p14:sldId id="262"/>
            <p14:sldId id="270"/>
            <p14:sldId id="261"/>
            <p14:sldId id="263"/>
            <p14:sldId id="264"/>
            <p14:sldId id="265"/>
          </p14:sldIdLst>
        </p14:section>
        <p14:section name="DIAGRAM ALUR" id="{8E4D9CEB-CEA0-40AC-9318-3CEE7526BCF2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797"/>
    <a:srgbClr val="F94B39"/>
    <a:srgbClr val="FA74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7BA0-0FD1-4C3C-86C2-86D6EC9BB138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38032-B9E0-494D-85BA-B474F0D540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18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8D733-7E1F-4775-BCB3-287FB6A12973}" type="datetimeFigureOut">
              <a:rPr lang="en-US" smtClean="0"/>
              <a:t>4/1/2017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64AD8-5229-44E4-9BAC-D1182B1E95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4AD8-5229-44E4-9BAC-D1182B1E95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4AD8-5229-44E4-9BAC-D1182B1E95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6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2AC3-47E6-4149-8F21-6ED856F4B5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0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18B0-06A5-4D8E-A235-90263EE52C61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88952" cy="6858000"/>
            <a:chOff x="3048" y="0"/>
            <a:chExt cx="12188952" cy="685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t="5040" b="1624"/>
            <a:stretch/>
          </p:blipFill>
          <p:spPr>
            <a:xfrm>
              <a:off x="3048" y="1"/>
              <a:ext cx="12188952" cy="6400800"/>
            </a:xfrm>
            <a:prstGeom prst="rect">
              <a:avLst/>
            </a:prstGeom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76200" y="4856481"/>
            <a:ext cx="5970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6200" y="2295843"/>
            <a:ext cx="5970037" cy="2387600"/>
          </a:xfrm>
        </p:spPr>
        <p:txBody>
          <a:bodyPr anchor="b"/>
          <a:lstStyle>
            <a:lvl1pPr algn="l">
              <a:defRPr sz="4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4BE-F962-4B10-8849-5A0AE9BA0830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933700"/>
            <a:ext cx="10515600" cy="32218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ABE2-E9E2-4F3C-81C7-51E65F59850F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447799"/>
            <a:ext cx="7734300" cy="472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447799"/>
            <a:ext cx="2628900" cy="472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t="5040" b="1624"/>
            <a:stretch/>
          </p:blipFill>
          <p:spPr>
            <a:xfrm>
              <a:off x="3048" y="1"/>
              <a:ext cx="12188952" cy="6400800"/>
            </a:xfrm>
            <a:prstGeom prst="rect">
              <a:avLst/>
            </a:prstGeom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6200" y="4856481"/>
            <a:ext cx="5970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6200" y="2295843"/>
            <a:ext cx="5970037" cy="2387600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910E2-EBDE-4C85-B7D2-51BD51636BE2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C49A-97A1-4E8F-9E5B-5B2FBE5B5D14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FA66-4055-4761-B0C5-5BE9A449289D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E13E-FD7A-4C19-8CA3-CCD4F20FE748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33699"/>
            <a:ext cx="5181600" cy="324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33699"/>
            <a:ext cx="5181600" cy="3243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3203-5E19-4386-B800-7814A6B25217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3493588"/>
            <a:ext cx="5157787" cy="26786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2788737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3493588"/>
            <a:ext cx="5156200" cy="26786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88737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47800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C9EC-6E7F-426B-B58A-FF2A513199D8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6040-C52D-449E-A120-915E6946F5F6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FA2D-149F-4AC6-BD2E-54F393739AC8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17649"/>
            <a:ext cx="6172200" cy="43556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133494"/>
            <a:ext cx="3932237" cy="3062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78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C7E1-A080-4A32-8C19-C2396DAEC66F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47800"/>
            <a:ext cx="61722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33494"/>
            <a:ext cx="3932237" cy="303870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78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3048" y="-7553"/>
            <a:ext cx="12188952" cy="6865553"/>
            <a:chOff x="3048" y="-7553"/>
            <a:chExt cx="12188952" cy="686555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3048" y="6311900"/>
              <a:ext cx="12188952" cy="546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048" y="-5407"/>
              <a:ext cx="12188952" cy="13673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740"/>
            <a:stretch/>
          </p:blipFill>
          <p:spPr>
            <a:xfrm>
              <a:off x="2620347" y="-7553"/>
              <a:ext cx="6964163" cy="1371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5433-AD8F-422D-BF66-1030691AE362}" type="datetime1">
              <a:rPr lang="en-US" smtClean="0"/>
              <a:t>4/1/2017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4CCD-1362-4CC7-BA2D-0BEF6B3ABF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955073"/>
            <a:ext cx="10515600" cy="322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848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912" userDrawn="1">
          <p15:clr>
            <a:srgbClr val="F26B43"/>
          </p15:clr>
        </p15:guide>
        <p15:guide id="3" orient="horz" pos="3888" userDrawn="1">
          <p15:clr>
            <a:srgbClr val="F26B43"/>
          </p15:clr>
        </p15:guide>
        <p15:guide id="4" pos="648" userDrawn="1">
          <p15:clr>
            <a:srgbClr val="F26B43"/>
          </p15:clr>
        </p15:guide>
        <p15:guide id="5" pos="7152" userDrawn="1">
          <p15:clr>
            <a:srgbClr val="F26B43"/>
          </p15:clr>
        </p15:guide>
        <p15:guide id="6" orient="horz" pos="4104" userDrawn="1">
          <p15:clr>
            <a:srgbClr val="F26B43"/>
          </p15:clr>
        </p15:guide>
        <p15:guide id="7" orient="horz" pos="4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ltGray">
          <a:xfrm>
            <a:off x="3106292" y="6239716"/>
            <a:ext cx="5970037" cy="334497"/>
          </a:xfrm>
          <a:noFill/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rgbClr val="00B0F0"/>
                </a:solidFill>
              </a:rPr>
              <a:t>Dirancang</a:t>
            </a:r>
            <a:r>
              <a:rPr lang="en-US" sz="1800" dirty="0" smtClean="0">
                <a:solidFill>
                  <a:srgbClr val="00B0F0"/>
                </a:solidFill>
              </a:rPr>
              <a:t> </a:t>
            </a:r>
            <a:r>
              <a:rPr lang="en-US" sz="1800" dirty="0" err="1" smtClean="0">
                <a:solidFill>
                  <a:srgbClr val="00B0F0"/>
                </a:solidFill>
              </a:rPr>
              <a:t>oleh</a:t>
            </a:r>
            <a:r>
              <a:rPr lang="en-US" sz="1800" dirty="0" smtClean="0">
                <a:solidFill>
                  <a:srgbClr val="00B0F0"/>
                </a:solidFill>
              </a:rPr>
              <a:t> : </a:t>
            </a:r>
            <a:r>
              <a:rPr lang="en-US" sz="1800" dirty="0" err="1" smtClean="0">
                <a:solidFill>
                  <a:srgbClr val="00B0F0"/>
                </a:solidFill>
              </a:rPr>
              <a:t>Danit</a:t>
            </a:r>
            <a:r>
              <a:rPr lang="en-US" sz="1800" dirty="0" smtClean="0">
                <a:solidFill>
                  <a:srgbClr val="00B0F0"/>
                </a:solidFill>
              </a:rPr>
              <a:t> Hafiz P </a:t>
            </a:r>
            <a:r>
              <a:rPr lang="en-US" sz="1800" dirty="0" err="1" smtClean="0">
                <a:solidFill>
                  <a:srgbClr val="00B0F0"/>
                </a:solidFill>
              </a:rPr>
              <a:t>dan</a:t>
            </a:r>
            <a:r>
              <a:rPr lang="en-US" sz="1800" dirty="0" smtClean="0">
                <a:solidFill>
                  <a:srgbClr val="00B0F0"/>
                </a:solidFill>
              </a:rPr>
              <a:t> Sageri Fikri R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ltGray">
          <a:xfrm>
            <a:off x="2664016" y="602761"/>
            <a:ext cx="6854590" cy="4392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SISTEM PENDATAAN DASAR RELASI DOKTER &lt;-&gt; PASIEN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2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927" y="5909913"/>
            <a:ext cx="6338455" cy="2591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smtClean="0"/>
              <a:t>*DILANJUTKAN DENGAN DEMO PROGRAM OLEH </a:t>
            </a:r>
            <a:r>
              <a:rPr lang="en-US" sz="2000" i="1" dirty="0" smtClean="0"/>
              <a:t>SPEAKERS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511" y="4431947"/>
            <a:ext cx="10515600" cy="7080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SEKIAN, TERIMAKASIH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11" y="266641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3854547" y="2"/>
            <a:ext cx="4618505" cy="6857998"/>
          </a:xfrm>
          <a:prstGeom prst="frame">
            <a:avLst>
              <a:gd name="adj1" fmla="val 2400"/>
            </a:avLst>
          </a:prstGeom>
          <a:solidFill>
            <a:srgbClr val="FF0000">
              <a:alpha val="29000"/>
            </a:srgbClr>
          </a:solidFill>
          <a:ln>
            <a:solidFill>
              <a:srgbClr val="F94B39">
                <a:alpha val="46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794697" y="3322601"/>
            <a:ext cx="3231654" cy="212800"/>
          </a:xfrm>
          <a:prstGeom prst="rect">
            <a:avLst/>
          </a:prstGeom>
          <a:solidFill>
            <a:srgbClr val="FB9797">
              <a:alpha val="34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wrap="square" rtlCol="0" anchor="ctr" anchorCtr="1">
            <a:spAutoFit/>
          </a:bodyPr>
          <a:lstStyle/>
          <a:p>
            <a:r>
              <a:rPr lang="en-US" dirty="0" smtClean="0"/>
              <a:t>MENU  </a:t>
            </a:r>
          </a:p>
          <a:p>
            <a:endParaRPr lang="en-US" dirty="0"/>
          </a:p>
          <a:p>
            <a:r>
              <a:rPr lang="en-US" dirty="0" smtClean="0"/>
              <a:t> UTAMA</a:t>
            </a:r>
            <a:endParaRPr lang="en-US" dirty="0"/>
          </a:p>
        </p:txBody>
      </p:sp>
      <p:sp>
        <p:nvSpPr>
          <p:cNvPr id="9" name="Action Button: Home 8">
            <a:hlinkClick r:id="rId3" action="ppaction://hlinksldjump" highlightClick="1"/>
          </p:cNvPr>
          <p:cNvSpPr/>
          <p:nvPr/>
        </p:nvSpPr>
        <p:spPr>
          <a:xfrm>
            <a:off x="10944664" y="5894363"/>
            <a:ext cx="886265" cy="837025"/>
          </a:xfrm>
          <a:prstGeom prst="actionButtonHom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478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44663" y="5432698"/>
            <a:ext cx="8862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1200" dirty="0" smtClean="0"/>
              <a:t>PRESS THIS TO BACK</a:t>
            </a:r>
            <a:endParaRPr lang="en-US" sz="1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62" y="141669"/>
            <a:ext cx="4325147" cy="6585018"/>
          </a:xfrm>
        </p:spPr>
      </p:pic>
    </p:spTree>
    <p:extLst>
      <p:ext uri="{BB962C8B-B14F-4D97-AF65-F5344CB8AC3E}">
        <p14:creationId xmlns:p14="http://schemas.microsoft.com/office/powerpoint/2010/main" val="19138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3052689" y="2"/>
            <a:ext cx="6414868" cy="6857998"/>
          </a:xfrm>
          <a:prstGeom prst="frame">
            <a:avLst>
              <a:gd name="adj1" fmla="val 2400"/>
            </a:avLst>
          </a:prstGeom>
          <a:solidFill>
            <a:srgbClr val="FF0000">
              <a:alpha val="29000"/>
            </a:srgbClr>
          </a:solidFill>
          <a:ln>
            <a:solidFill>
              <a:srgbClr val="F94B39">
                <a:alpha val="46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220007" y="3323493"/>
            <a:ext cx="3231654" cy="211016"/>
          </a:xfrm>
          <a:prstGeom prst="rect">
            <a:avLst/>
          </a:prstGeom>
          <a:solidFill>
            <a:srgbClr val="FB9797">
              <a:alpha val="34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wrap="square" rtlCol="0" anchor="ctr" anchorCtr="1">
            <a:spAutoFit/>
          </a:bodyPr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DOKTER</a:t>
            </a:r>
          </a:p>
        </p:txBody>
      </p:sp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10944664" y="5894363"/>
            <a:ext cx="886265" cy="837025"/>
          </a:xfrm>
          <a:prstGeom prst="actionButtonHom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44663" y="5432698"/>
            <a:ext cx="8862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1200" dirty="0" smtClean="0"/>
              <a:t>PRESS THIS TO BACK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07" y="180305"/>
            <a:ext cx="6081697" cy="6572374"/>
          </a:xfrm>
        </p:spPr>
      </p:pic>
    </p:spTree>
    <p:extLst>
      <p:ext uri="{BB962C8B-B14F-4D97-AF65-F5344CB8AC3E}">
        <p14:creationId xmlns:p14="http://schemas.microsoft.com/office/powerpoint/2010/main" val="394070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3052689" y="2"/>
            <a:ext cx="6414868" cy="6857998"/>
          </a:xfrm>
          <a:prstGeom prst="frame">
            <a:avLst>
              <a:gd name="adj1" fmla="val 2400"/>
            </a:avLst>
          </a:prstGeom>
          <a:solidFill>
            <a:srgbClr val="FF0000">
              <a:alpha val="29000"/>
            </a:srgbClr>
          </a:solidFill>
          <a:ln>
            <a:solidFill>
              <a:srgbClr val="F94B39">
                <a:alpha val="46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220008" y="3323493"/>
            <a:ext cx="3231654" cy="211016"/>
          </a:xfrm>
          <a:prstGeom prst="rect">
            <a:avLst/>
          </a:prstGeom>
          <a:solidFill>
            <a:srgbClr val="FB9797">
              <a:alpha val="34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wrap="square" rtlCol="0" anchor="ctr" anchorCtr="1">
            <a:spAutoFit/>
          </a:bodyPr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PASIEN</a:t>
            </a:r>
          </a:p>
        </p:txBody>
      </p:sp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10944664" y="5894363"/>
            <a:ext cx="886265" cy="837025"/>
          </a:xfrm>
          <a:prstGeom prst="actionButtonHom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44663" y="5432698"/>
            <a:ext cx="8862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1200" dirty="0" smtClean="0"/>
              <a:t>PRESS THIS TO BACK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40" y="201861"/>
            <a:ext cx="6090443" cy="6512272"/>
          </a:xfrm>
        </p:spPr>
      </p:pic>
    </p:spTree>
    <p:extLst>
      <p:ext uri="{BB962C8B-B14F-4D97-AF65-F5344CB8AC3E}">
        <p14:creationId xmlns:p14="http://schemas.microsoft.com/office/powerpoint/2010/main" val="5726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3052689" y="2"/>
            <a:ext cx="6414868" cy="6857998"/>
          </a:xfrm>
          <a:prstGeom prst="frame">
            <a:avLst>
              <a:gd name="adj1" fmla="val 2400"/>
            </a:avLst>
          </a:prstGeom>
          <a:solidFill>
            <a:srgbClr val="FF0000">
              <a:alpha val="29000"/>
            </a:srgbClr>
          </a:solidFill>
          <a:ln>
            <a:solidFill>
              <a:srgbClr val="F94B39">
                <a:alpha val="46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220009" y="3323493"/>
            <a:ext cx="3231654" cy="211016"/>
          </a:xfrm>
          <a:prstGeom prst="rect">
            <a:avLst/>
          </a:prstGeom>
          <a:solidFill>
            <a:srgbClr val="FB9797">
              <a:alpha val="34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wrap="square" rtlCol="0" anchor="ctr" anchorCtr="1">
            <a:spAutoFit/>
          </a:bodyPr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RELASI</a:t>
            </a:r>
          </a:p>
        </p:txBody>
      </p:sp>
      <p:sp>
        <p:nvSpPr>
          <p:cNvPr id="5" name="Action Button: Home 4">
            <a:hlinkClick r:id="rId3" action="ppaction://hlinksldjump" highlightClick="1"/>
          </p:cNvPr>
          <p:cNvSpPr/>
          <p:nvPr/>
        </p:nvSpPr>
        <p:spPr>
          <a:xfrm>
            <a:off x="10944664" y="5894363"/>
            <a:ext cx="886265" cy="837025"/>
          </a:xfrm>
          <a:prstGeom prst="actionButtonHom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44663" y="5432698"/>
            <a:ext cx="8862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1200" dirty="0" smtClean="0"/>
              <a:t>PRESS THIS TO BACK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74" y="201861"/>
            <a:ext cx="6026815" cy="6492805"/>
          </a:xfrm>
        </p:spPr>
      </p:pic>
    </p:spTree>
    <p:extLst>
      <p:ext uri="{BB962C8B-B14F-4D97-AF65-F5344CB8AC3E}">
        <p14:creationId xmlns:p14="http://schemas.microsoft.com/office/powerpoint/2010/main" val="2066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2933699"/>
            <a:ext cx="9671539" cy="3243263"/>
          </a:xfrm>
        </p:spPr>
        <p:txBody>
          <a:bodyPr>
            <a:normAutofit/>
          </a:bodyPr>
          <a:lstStyle/>
          <a:p>
            <a:r>
              <a:rPr lang="en-US" dirty="0" err="1"/>
              <a:t>Pendataan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vital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prima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yang </a:t>
            </a:r>
            <a:r>
              <a:rPr lang="en-US" dirty="0" err="1"/>
              <a:t>ditanganinya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SISTEM PENDATAAN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hadirnya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berkunjung</a:t>
            </a:r>
            <a:r>
              <a:rPr lang="en-US" dirty="0"/>
              <a:t> </a:t>
            </a:r>
            <a:r>
              <a:rPr lang="en-US" dirty="0" err="1"/>
              <a:t>berobat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yang minim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SISTEM PENDATAAN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Pendataan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dirancang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Bahasa </a:t>
            </a:r>
            <a:r>
              <a:rPr lang="en-US" dirty="0" err="1" smtClean="0"/>
              <a:t>Pemrograman</a:t>
            </a:r>
            <a:r>
              <a:rPr lang="en-US" dirty="0" smtClean="0"/>
              <a:t> C++ </a:t>
            </a:r>
            <a:r>
              <a:rPr lang="en-US" dirty="0" err="1" smtClean="0"/>
              <a:t>dengan</a:t>
            </a:r>
            <a:r>
              <a:rPr lang="en-US" dirty="0" smtClean="0"/>
              <a:t> basis </a:t>
            </a:r>
            <a:r>
              <a:rPr lang="en-US" i="1" dirty="0" smtClean="0"/>
              <a:t>Abstract Data Type </a:t>
            </a:r>
            <a:r>
              <a:rPr lang="en-US" dirty="0" smtClean="0"/>
              <a:t>(ADT)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DIRANCANG DENGAN C++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33699"/>
            <a:ext cx="10515600" cy="3243263"/>
          </a:xfrm>
        </p:spPr>
        <p:txBody>
          <a:bodyPr/>
          <a:lstStyle/>
          <a:p>
            <a:pPr lvl="0"/>
            <a:r>
              <a:rPr lang="id-ID" dirty="0"/>
              <a:t>Pengembangan lebih lanjut terhadap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pendataan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di </a:t>
            </a:r>
            <a:r>
              <a:rPr lang="en-US" dirty="0" err="1"/>
              <a:t>klinik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endParaRPr lang="en-US" dirty="0"/>
          </a:p>
          <a:p>
            <a:pPr lvl="0"/>
            <a:r>
              <a:rPr lang="en-US" dirty="0"/>
              <a:t>Media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yang </a:t>
            </a:r>
            <a:r>
              <a:rPr lang="en-US" dirty="0" err="1"/>
              <a:t>ditangani</a:t>
            </a:r>
            <a:r>
              <a:rPr lang="id-ID" dirty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</a:rPr>
              <a:t>PILIH SALAH SATU  UNTUK MELIHAT DIAGRAM ALUR</a:t>
            </a:r>
            <a:endParaRPr lang="en-US" sz="1600" i="1" dirty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DIAGRAM ALUR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  <p:sp>
        <p:nvSpPr>
          <p:cNvPr id="6" name="Rounded Rectangle 5">
            <a:hlinkClick r:id="rId4" action="ppaction://hlinksldjump" highlightClick="1"/>
          </p:cNvPr>
          <p:cNvSpPr/>
          <p:nvPr/>
        </p:nvSpPr>
        <p:spPr>
          <a:xfrm>
            <a:off x="838200" y="3319973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 UTAMA</a:t>
            </a:r>
            <a:endParaRPr lang="en-US" dirty="0"/>
          </a:p>
        </p:txBody>
      </p:sp>
      <p:sp>
        <p:nvSpPr>
          <p:cNvPr id="7" name="Rounded Rectangle 6">
            <a:hlinkClick r:id="rId5" action="ppaction://hlinksldjump" highlightClick="1"/>
          </p:cNvPr>
          <p:cNvSpPr/>
          <p:nvPr/>
        </p:nvSpPr>
        <p:spPr>
          <a:xfrm>
            <a:off x="3674506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DOKTER</a:t>
            </a:r>
            <a:endParaRPr lang="en-US" dirty="0"/>
          </a:p>
        </p:txBody>
      </p:sp>
      <p:sp>
        <p:nvSpPr>
          <p:cNvPr id="8" name="Rounded Rectangle 7">
            <a:hlinkClick r:id="rId6" action="ppaction://hlinksldjump" highlightClick="1"/>
          </p:cNvPr>
          <p:cNvSpPr/>
          <p:nvPr/>
        </p:nvSpPr>
        <p:spPr>
          <a:xfrm>
            <a:off x="6596969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PASIEN</a:t>
            </a:r>
            <a:endParaRPr lang="en-US" dirty="0"/>
          </a:p>
        </p:txBody>
      </p:sp>
      <p:sp>
        <p:nvSpPr>
          <p:cNvPr id="9" name="Rounded Rectangle 8">
            <a:hlinkClick r:id="rId7" action="ppaction://hlinksldjump" highlightClick="1"/>
          </p:cNvPr>
          <p:cNvSpPr/>
          <p:nvPr/>
        </p:nvSpPr>
        <p:spPr>
          <a:xfrm>
            <a:off x="9495107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RELASI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</a:rPr>
              <a:t>PILIH SALAH SATU  UNTUK MELIHAT DIAGRAM ALUR</a:t>
            </a:r>
            <a:endParaRPr lang="en-US" sz="1600" i="1" dirty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DIAGRAM ALUR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  <p:sp>
        <p:nvSpPr>
          <p:cNvPr id="6" name="Rounded Rectangle 5">
            <a:hlinkClick r:id="rId4" action="ppaction://hlinksldjump" highlightClick="1"/>
          </p:cNvPr>
          <p:cNvSpPr/>
          <p:nvPr/>
        </p:nvSpPr>
        <p:spPr>
          <a:xfrm>
            <a:off x="838200" y="3319973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 UTAMA</a:t>
            </a:r>
            <a:endParaRPr lang="en-US" dirty="0"/>
          </a:p>
        </p:txBody>
      </p:sp>
      <p:sp>
        <p:nvSpPr>
          <p:cNvPr id="7" name="Rounded Rectangle 6">
            <a:hlinkClick r:id="rId5" action="ppaction://hlinksldjump" highlightClick="1"/>
          </p:cNvPr>
          <p:cNvSpPr/>
          <p:nvPr/>
        </p:nvSpPr>
        <p:spPr>
          <a:xfrm>
            <a:off x="3674506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DOKTER</a:t>
            </a:r>
            <a:endParaRPr lang="en-US" dirty="0"/>
          </a:p>
        </p:txBody>
      </p:sp>
      <p:sp>
        <p:nvSpPr>
          <p:cNvPr id="8" name="Rounded Rectangle 7">
            <a:hlinkClick r:id="rId6" action="ppaction://hlinksldjump" highlightClick="1"/>
          </p:cNvPr>
          <p:cNvSpPr/>
          <p:nvPr/>
        </p:nvSpPr>
        <p:spPr>
          <a:xfrm>
            <a:off x="6596969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PASIEN</a:t>
            </a:r>
            <a:endParaRPr lang="en-US" dirty="0"/>
          </a:p>
        </p:txBody>
      </p:sp>
      <p:sp>
        <p:nvSpPr>
          <p:cNvPr id="9" name="Rounded Rectangle 8">
            <a:hlinkClick r:id="rId7" action="ppaction://hlinksldjump" highlightClick="1"/>
          </p:cNvPr>
          <p:cNvSpPr/>
          <p:nvPr/>
        </p:nvSpPr>
        <p:spPr>
          <a:xfrm>
            <a:off x="9495107" y="3319972"/>
            <a:ext cx="1842868" cy="604911"/>
          </a:xfrm>
          <a:prstGeom prst="roundRect">
            <a:avLst/>
          </a:prstGeom>
          <a:solidFill>
            <a:srgbClr val="FFFFFF">
              <a:alpha val="52941"/>
            </a:srgbClr>
          </a:solidFill>
          <a:ln w="25400" cap="sq" cmpd="thinThick">
            <a:gradFill>
              <a:gsLst>
                <a:gs pos="55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RELASI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0747709" y="6173473"/>
            <a:ext cx="605307" cy="3090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5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PELAYANAN PRIMA</a:t>
            </a:r>
          </a:p>
          <a:p>
            <a:r>
              <a:rPr lang="en-US" dirty="0" smtClean="0"/>
              <a:t>SISTEM TERHIMPUN DENGAN BAIK</a:t>
            </a:r>
          </a:p>
          <a:p>
            <a:r>
              <a:rPr lang="en-US" dirty="0" smtClean="0"/>
              <a:t>PEMAKAIAN YANG MUDAH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MANFAAT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PENGEMBANGAN LEBIH LANJUT</a:t>
            </a:r>
          </a:p>
          <a:p>
            <a:r>
              <a:rPr lang="en-US" dirty="0"/>
              <a:t>DIIMPLEMENTASIKAN PADA SISTEM PENDATAAN YANG MEMILIKI BASIS RELASI PADA UMUMNYA</a:t>
            </a:r>
          </a:p>
          <a:p>
            <a:r>
              <a:rPr lang="en-US" dirty="0" smtClean="0"/>
              <a:t>DIIMPLEMENTASIKAN PADA SISTEM PENDATAAN KLINIK PADA KHUSUSNYA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TARGET GOALS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225083" y="98474"/>
            <a:ext cx="11732456" cy="6583680"/>
          </a:xfrm>
          <a:prstGeom prst="rect">
            <a:avLst/>
          </a:prstGeom>
          <a:noFill/>
          <a:ln w="111125">
            <a:solidFill>
              <a:srgbClr val="FF0000">
                <a:alpha val="48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39" y="9847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ployee orientation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ln>
          <a:solidFill>
            <a:schemeClr val="accent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Employee orientation presentation" id="{21BB5F3A-FB8F-4D29-A308-7BB54C4B2708}" vid="{C3E8461F-E06F-404D-9B43-1172DBAAB2F4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D953195-3BD2-40A3-853F-0F81D1694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Employee orientation presentation</Template>
  <TotalTime>0</TotalTime>
  <Words>229</Words>
  <Application>Microsoft Office PowerPoint</Application>
  <PresentationFormat>Widescreen</PresentationFormat>
  <Paragraphs>52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Employee orientation presentation</vt:lpstr>
      <vt:lpstr>SISTEM PENDATAAN DASAR RELASI DOKTER &lt;-&gt; PASIEN</vt:lpstr>
      <vt:lpstr>SISTEM PENDATAAN</vt:lpstr>
      <vt:lpstr>SISTEM PENDATAAN</vt:lpstr>
      <vt:lpstr>DIRANCANG DENGAN C++</vt:lpstr>
      <vt:lpstr>TUJUAN</vt:lpstr>
      <vt:lpstr>DIAGRAM ALUR</vt:lpstr>
      <vt:lpstr>DIAGRAM ALUR</vt:lpstr>
      <vt:lpstr>MANFAAT</vt:lpstr>
      <vt:lpstr>TARGET GOALS</vt:lpstr>
      <vt:lpstr>SEKIAN, TERIMAKASIH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2017-03-31T00:10:19Z</dcterms:created>
  <dcterms:modified xsi:type="dcterms:W3CDTF">2017-04-01T13:54:30Z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TC034605149991</vt:lpwstr>
  </property>
</Properties>
</file>